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6" r:id="rId19"/>
    <p:sldId id="277" r:id="rId20"/>
    <p:sldId id="278" r:id="rId21"/>
    <p:sldId id="271" r:id="rId22"/>
    <p:sldId id="279" r:id="rId23"/>
    <p:sldId id="280" r:id="rId24"/>
    <p:sldId id="281" r:id="rId25"/>
    <p:sldId id="283" r:id="rId26"/>
    <p:sldId id="284" r:id="rId27"/>
    <p:sldId id="285" r:id="rId28"/>
    <p:sldId id="282" r:id="rId29"/>
    <p:sldId id="286" r:id="rId30"/>
    <p:sldId id="287" r:id="rId31"/>
    <p:sldId id="288" r:id="rId32"/>
    <p:sldId id="290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5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22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323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20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0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07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9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36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8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660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0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1B2AF-AFFC-45EA-BE28-F12742AB3A3B}" type="datetimeFigureOut">
              <a:rPr lang="en-IN" smtClean="0"/>
              <a:t>18-01-2022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7CBC-8F09-498D-A876-D01E417B1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26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Domain Driven Design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/>
              <a:t>Pariwesh</a:t>
            </a:r>
            <a:r>
              <a:rPr lang="en-US" b="1" dirty="0" smtClean="0"/>
              <a:t> Gupta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0851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6097" cy="67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6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40652" cy="60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0"/>
            <a:ext cx="12066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4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1968" cy="68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923" cy="64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5129" cy="62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456987" cy="67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3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1808764" cy="652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5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42478" cy="42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710" y="0"/>
            <a:ext cx="12293420" cy="66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67930" cy="68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7" y="0"/>
            <a:ext cx="11535065" cy="63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70650" cy="65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0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9543" cy="63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4263" cy="62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858" y="0"/>
            <a:ext cx="11674295" cy="6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4231" cy="626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394" y="1"/>
            <a:ext cx="12198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412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1995"/>
            <a:ext cx="12120988" cy="63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" y="-135173"/>
            <a:ext cx="11767930" cy="66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92207" cy="59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7072" cy="67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6506" cy="66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060264" cy="64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0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630" cy="63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43647" cy="69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3091" cy="64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318791" cy="6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92"/>
            <a:ext cx="12380181" cy="66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5</Words>
  <Application>Microsoft Office PowerPoint</Application>
  <PresentationFormat>Widescreen</PresentationFormat>
  <Paragraphs>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Domain Driven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pariweshg@gmail.com</dc:creator>
  <cp:lastModifiedBy>pariweshg@gmail.com</cp:lastModifiedBy>
  <cp:revision>39</cp:revision>
  <dcterms:created xsi:type="dcterms:W3CDTF">2022-01-16T15:36:03Z</dcterms:created>
  <dcterms:modified xsi:type="dcterms:W3CDTF">2022-01-19T08:34:11Z</dcterms:modified>
</cp:coreProperties>
</file>